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3"/>
    <p:sldId id="278" r:id="rId4"/>
    <p:sldId id="292" r:id="rId5"/>
    <p:sldId id="257" r:id="rId6"/>
    <p:sldId id="258" r:id="rId7"/>
    <p:sldId id="259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3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emf"/><Relationship Id="rId1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102235" y="190500"/>
            <a:ext cx="1199324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ru-RU" altLang="en-US" sz="9600">
                <a:latin typeface="Times New Roman" panose="02020603050405020304" charset="0"/>
                <a:cs typeface="Times New Roman" panose="02020603050405020304" charset="0"/>
              </a:rPr>
              <a:t>Папоротникообразные</a:t>
            </a:r>
            <a:endParaRPr lang="ru-RU" altLang="en-US" sz="9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Замещающее содержимое -2147482610" descr="IMG_26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582795" y="2232025"/>
            <a:ext cx="4260850" cy="31953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Замещающее содержимое -2147482609" descr="IMG_263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910" y="1875790"/>
            <a:ext cx="3362960" cy="4488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Изображение -2147482608" descr="IMG_2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675" y="1758950"/>
            <a:ext cx="2503805" cy="4860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2" name="Замещающее содержимое 11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Замещающее содержимое 6" descr="211625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62480" y="255270"/>
            <a:ext cx="6681470" cy="63480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/>
          <p:nvPr>
            <p:ph sz="half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1" name="Замещающее содержимое 10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546985" y="603250"/>
            <a:ext cx="7477760" cy="55079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 descr="22(154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88975" y="617220"/>
            <a:ext cx="4981575" cy="2999740"/>
          </a:xfrm>
          <a:prstGeom prst="rect">
            <a:avLst/>
          </a:prstGeom>
        </p:spPr>
      </p:pic>
      <p:pic>
        <p:nvPicPr>
          <p:cNvPr id="7" name="Замещающее содержимое 6" descr="AgPLvpOevyqDllaQA1fWnyHVgQSaUSYS2W-BElyyaTaokMturREt02k4c7kOL_ZOU_4w8vuU4qDZgQ=w670-h47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8520" y="617220"/>
            <a:ext cx="3618865" cy="2560320"/>
          </a:xfrm>
          <a:prstGeom prst="rect">
            <a:avLst/>
          </a:prstGeom>
        </p:spPr>
      </p:pic>
      <p:pic>
        <p:nvPicPr>
          <p:cNvPr id="6" name="Изображение 5" descr="legenda_o_cvetke_paporotnik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775075"/>
            <a:ext cx="5386705" cy="2449195"/>
          </a:xfrm>
          <a:prstGeom prst="rect">
            <a:avLst/>
          </a:prstGeom>
        </p:spPr>
      </p:pic>
      <p:pic>
        <p:nvPicPr>
          <p:cNvPr id="8" name="Изображение 7" descr="cvetok_paporotnik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575" y="3359785"/>
            <a:ext cx="5678170" cy="29857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graphicFrame>
        <p:nvGraphicFramePr>
          <p:cNvPr id="5" name="Замещающее содержимое 4">
            <a:hlinkClick r:id="" action="ppaction://ole?verb="/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2263140" y="3389630"/>
          <a:ext cx="2077085" cy="546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077085" imgH="546735" progId="Package">
                  <p:embed/>
                </p:oleObj>
              </mc:Choice>
              <mc:Fallback>
                <p:oleObj name="" r:id="rId1" imgW="2077085" imgH="546735" progId="Package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63140" y="3389630"/>
                        <a:ext cx="2077085" cy="546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>
                <a:solidFill>
                  <a:schemeClr val="accent4"/>
                </a:solidFill>
              </a:rPr>
              <a:t>	</a:t>
            </a:r>
            <a:endParaRPr lang="ru-RU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Замещающее содержимое 2" descr="rasteniya_kamennougolnogo_perioda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1930" y="299085"/>
            <a:ext cx="5772785" cy="3314700"/>
          </a:xfrm>
          <a:prstGeom prst="rect">
            <a:avLst/>
          </a:prstGeom>
        </p:spPr>
      </p:pic>
      <p:pic>
        <p:nvPicPr>
          <p:cNvPr id="6" name="Замещающее содержимое 5" descr="%D0%BB%D0%B5%D1%81+%D0%BA%D0%B0%D1%80%D0%B1%D0%BE%D0%BD%D0%B0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4715" y="2669540"/>
            <a:ext cx="6028690" cy="39617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9" name="Замещающее содержимое 8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Замещающее содержимое 6" descr="0021-015-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275840" y="330835"/>
            <a:ext cx="7639685" cy="60445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Замещающее содержимое 6" descr="3-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1857375"/>
            <a:ext cx="5384800" cy="3587115"/>
          </a:xfrm>
          <a:prstGeom prst="rect">
            <a:avLst/>
          </a:prstGeom>
        </p:spPr>
      </p:pic>
      <p:pic>
        <p:nvPicPr>
          <p:cNvPr id="12" name="Замещающее содержимое 11" descr="613ad031-35c8-4638-9a4b-5141379cd708-foss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3460" y="1499870"/>
            <a:ext cx="5173345" cy="38582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7" name="Замещающее 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XiUWyt2v2U9-mOdpzotYd4fYtdRbzaDb2MFjE7Pzpjnmg0g8lcUJvUTAMvZ_FKu2FsIF1P15T_1O42GvQWvdtKJYmnxowu3-oWBe1HmSw3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54530" y="647700"/>
            <a:ext cx="7306945" cy="5480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5" name="Замещающее содержимое 14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3" name="Замещающее содержимое 12" descr="00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80565" y="640080"/>
            <a:ext cx="8030210" cy="6022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843405" y="190500"/>
            <a:ext cx="8361045" cy="6261735"/>
          </a:xfrm>
          <a:prstGeom prst="rect">
            <a:avLst/>
          </a:prstGeom>
        </p:spPr>
      </p:pic>
      <p:sp>
        <p:nvSpPr>
          <p:cNvPr id="7" name="Замещающее содержимое 6"/>
          <p:cNvSpPr/>
          <p:nvPr>
            <p:ph sz="half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WPS Presentation</Application>
  <PresentationFormat>Широкоэкранный</PresentationFormat>
  <Paragraphs>4</Paragraphs>
  <Slides>11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Segoe Print</vt:lpstr>
      <vt:lpstr>Green Color</vt:lpstr>
      <vt:lpstr>Package</vt:lpstr>
      <vt:lpstr>PowerPoint 演示文稿</vt:lpstr>
      <vt:lpstr>PowerPoint 演示文稿</vt:lpstr>
      <vt:lpstr>PowerPoint 演示文稿</vt:lpstr>
      <vt:lpstr>	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elena</dc:creator>
  <cp:lastModifiedBy>elena</cp:lastModifiedBy>
  <cp:revision>17</cp:revision>
  <dcterms:created xsi:type="dcterms:W3CDTF">2019-01-06T23:52:00Z</dcterms:created>
  <dcterms:modified xsi:type="dcterms:W3CDTF">2019-04-11T17:44:00Z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1049-10.2.0.7635</vt:lpwstr>
  </property>
</Properties>
</file>